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D348-C49D-47DD-8006-6D9BF1330B69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07027-E6F6-4C4C-92A2-0C94F9209A2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ar-IQ" dirty="0" smtClean="0"/>
              <a:t>الطلب على السلع الزراعية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أ.م.د. </a:t>
            </a:r>
            <a:r>
              <a:rPr lang="ar-IQ" dirty="0" err="1" smtClean="0">
                <a:solidFill>
                  <a:schemeClr val="tx1"/>
                </a:solidFill>
              </a:rPr>
              <a:t>خولة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رشيج</a:t>
            </a:r>
            <a:r>
              <a:rPr lang="ar-IQ" dirty="0" smtClean="0">
                <a:solidFill>
                  <a:schemeClr val="tx1"/>
                </a:solidFill>
              </a:rPr>
              <a:t> حسن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  يعرف الطلب: بأنه الرغبة المقرونة بالقدرة على الدفع.</a:t>
            </a:r>
          </a:p>
          <a:p>
            <a:pPr algn="just">
              <a:buNone/>
            </a:pPr>
            <a:r>
              <a:rPr lang="ar-IQ" dirty="0" smtClean="0"/>
              <a:t>     ويتحدد الطلب من خلال العلاقة العكسية بين السعر والكمية، فعندما تكون الأسعار مرتفعة تنخفض الكمية المطلوبة والعكس صحيح في حالة انخفاض الأسعار إذ تؤدي إلى زيادة الكمية المطلوبة ، وكما يتضح من خلال الشكل التالي الذي يبين منحنى الطلب على السلع الزراعية.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                                        السعر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                                                                20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                        15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الكمية                               4    2</a:t>
            </a: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1371600" y="19050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371600" y="5410200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438400" y="2514600"/>
            <a:ext cx="18288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1371600" y="3124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2971800" y="31242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H="1">
            <a:off x="1371600" y="3810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>
            <a:off x="3581400" y="38100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4000" dirty="0" smtClean="0"/>
              <a:t>      وكما نلاحظ من خلال الشكل السابق فعندما يكون السعر 10 تكون الكمية المطلوبة 4، وعند ارتفاع السعر </a:t>
            </a:r>
            <a:r>
              <a:rPr lang="ar-IQ" sz="4000" dirty="0" err="1" smtClean="0"/>
              <a:t>الى</a:t>
            </a:r>
            <a:r>
              <a:rPr lang="ar-IQ" sz="4000" dirty="0" smtClean="0"/>
              <a:t> 20 تنخفض الكمية المطلوبة </a:t>
            </a:r>
            <a:r>
              <a:rPr lang="ar-IQ" sz="4000" dirty="0" err="1" smtClean="0"/>
              <a:t>الى</a:t>
            </a:r>
            <a:r>
              <a:rPr lang="ar-IQ" sz="4000" dirty="0" smtClean="0"/>
              <a:t> 2 </a:t>
            </a:r>
            <a:r>
              <a:rPr lang="ar-IQ" sz="4000" dirty="0" err="1" smtClean="0"/>
              <a:t>معبرتا</a:t>
            </a:r>
            <a:r>
              <a:rPr lang="ar-IQ" sz="4000" dirty="0" smtClean="0"/>
              <a:t> بذلك عن العلاقة العكسية بين السعر والكمية فيما يخص الطلب على السلع الزراعية.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/>
              <a:t> </a:t>
            </a:r>
            <a:r>
              <a:rPr lang="ar-IQ" sz="3600" dirty="0" smtClean="0"/>
              <a:t> وهناك مجموعة من العوامل تؤثر في الطلب على السلع الزراعية تشمل ما يأتي:</a:t>
            </a:r>
            <a:br>
              <a:rPr lang="ar-IQ" sz="3600" dirty="0" smtClean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1</a:t>
            </a:r>
            <a:r>
              <a:rPr lang="ar-IQ" sz="3600" dirty="0" smtClean="0"/>
              <a:t>- </a:t>
            </a:r>
            <a:r>
              <a:rPr lang="ar-IQ" sz="3600" dirty="0" err="1" smtClean="0"/>
              <a:t>اسعار</a:t>
            </a:r>
            <a:r>
              <a:rPr lang="ar-IQ" sz="3600" dirty="0" smtClean="0"/>
              <a:t> السلع الزراعية البديلة.</a:t>
            </a:r>
          </a:p>
          <a:p>
            <a:pPr>
              <a:buNone/>
            </a:pPr>
            <a:r>
              <a:rPr lang="ar-IQ" sz="3600" dirty="0" smtClean="0"/>
              <a:t>2- دخل المستهلكين.</a:t>
            </a:r>
          </a:p>
          <a:p>
            <a:pPr>
              <a:buNone/>
            </a:pPr>
            <a:r>
              <a:rPr lang="ar-IQ" sz="3600" dirty="0" smtClean="0"/>
              <a:t>3- عدد السكان.</a:t>
            </a:r>
          </a:p>
          <a:p>
            <a:pPr>
              <a:buNone/>
            </a:pPr>
            <a:r>
              <a:rPr lang="ar-IQ" sz="3600" dirty="0" smtClean="0"/>
              <a:t>4- </a:t>
            </a:r>
            <a:r>
              <a:rPr lang="ar-IQ" sz="3600" dirty="0" err="1" smtClean="0"/>
              <a:t>اذواق</a:t>
            </a:r>
            <a:r>
              <a:rPr lang="ar-IQ" sz="3600" dirty="0" smtClean="0"/>
              <a:t> </a:t>
            </a:r>
            <a:r>
              <a:rPr lang="ar-IQ" sz="3600" dirty="0" err="1" smtClean="0"/>
              <a:t>وتفضيلات</a:t>
            </a:r>
            <a:r>
              <a:rPr lang="ar-IQ" sz="3600" dirty="0" smtClean="0"/>
              <a:t> المستهلكين.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135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الطلب على السلع الزراعية</vt:lpstr>
      <vt:lpstr>الشريحة 2</vt:lpstr>
      <vt:lpstr>الشريحة 3</vt:lpstr>
      <vt:lpstr>الشريحة 4</vt:lpstr>
      <vt:lpstr>   وهناك مجموعة من العوامل تؤثر في الطلب على السلع الزراعية تشمل ما يأتي: 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الطلب على السلع الزراعية</dc:title>
  <dc:creator>DR.Ahmed Saker 2O14</dc:creator>
  <cp:lastModifiedBy>DR.Ahmed Saker 2O14</cp:lastModifiedBy>
  <cp:revision>4</cp:revision>
  <dcterms:created xsi:type="dcterms:W3CDTF">2019-12-22T12:39:05Z</dcterms:created>
  <dcterms:modified xsi:type="dcterms:W3CDTF">2019-12-22T13:13:06Z</dcterms:modified>
</cp:coreProperties>
</file>